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oppins Light"/>
      <p:regular r:id="rId12"/>
    </p:embeddedFont>
    <p:embeddedFont>
      <p:font typeface="Poppins Light"/>
      <p:regular r:id="rId13"/>
    </p:embeddedFont>
    <p:embeddedFont>
      <p:font typeface="Poppins Light"/>
      <p:regular r:id="rId14"/>
    </p:embeddedFont>
    <p:embeddedFont>
      <p:font typeface="Poppins Light"/>
      <p:regular r:id="rId15"/>
    </p:embeddedFont>
    <p:embeddedFont>
      <p:font typeface="Roboto Light"/>
      <p:regular r:id="rId16"/>
    </p:embeddedFont>
    <p:embeddedFont>
      <p:font typeface="Roboto Light"/>
      <p:regular r:id="rId17"/>
    </p:embeddedFont>
    <p:embeddedFont>
      <p:font typeface="Roboto Light"/>
      <p:regular r:id="rId18"/>
    </p:embeddedFont>
    <p:embeddedFont>
      <p:font typeface="Roboto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agmarknet.in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gmarknet.in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image" Target="../media/image-3-3.png"/><Relationship Id="rId5" Type="http://schemas.openxmlformats.org/officeDocument/2006/relationships/image" Target="../media/image-3-4.png"/><Relationship Id="rId6" Type="http://schemas.openxmlformats.org/officeDocument/2006/relationships/image" Target="../media/image-3-5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39108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Predicting Onion Prices in India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1258967" y="3938707"/>
            <a:ext cx="702099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Issue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Onion prices in India are highly volatile, leading to significant market instability. Accurate price prediction can help stabilize the market, benefiting both consumers and producers.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258967" y="5210175"/>
            <a:ext cx="702099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Goal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: Develop a machine learning-based model to predict onion prices using real-time data from the Indian market, incorporating both traditional and advanced algorithms for more accurate predictions.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215" y="605195"/>
            <a:ext cx="5501878" cy="687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Literature Review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5017" y="1622941"/>
            <a:ext cx="30480" cy="6003488"/>
          </a:xfrm>
          <a:prstGeom prst="roundRect">
            <a:avLst>
              <a:gd name="adj" fmla="val 303255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1317308" y="2102763"/>
            <a:ext cx="770215" cy="30480"/>
          </a:xfrm>
          <a:prstGeom prst="roundRect">
            <a:avLst>
              <a:gd name="adj" fmla="val 303255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852726" y="1870472"/>
            <a:ext cx="495062" cy="495062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2036" y="1952863"/>
            <a:ext cx="96441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310646" y="1842968"/>
            <a:ext cx="2750939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Hasan et al. (2020)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0646" y="2318861"/>
            <a:ext cx="6063139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Forecasted onion prices in Bangladesh using KNN, Decision Tree, and Neural Networks. Achieved high accuracy but relied on historical data from a specific market.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7308" y="4294584"/>
            <a:ext cx="770215" cy="30480"/>
          </a:xfrm>
          <a:prstGeom prst="roundRect">
            <a:avLst>
              <a:gd name="adj" fmla="val 303255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852726" y="4062293"/>
            <a:ext cx="495062" cy="495062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5840" y="4144685"/>
            <a:ext cx="188833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310646" y="4034790"/>
            <a:ext cx="2750939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Ahmad et al. (2021)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0646" y="4510683"/>
            <a:ext cx="606313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Examined machine learning models for onion price prediction in India.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7308" y="6134457"/>
            <a:ext cx="770215" cy="30480"/>
          </a:xfrm>
          <a:prstGeom prst="roundRect">
            <a:avLst>
              <a:gd name="adj" fmla="val 303255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852726" y="5902166"/>
            <a:ext cx="495062" cy="495062"/>
          </a:xfrm>
          <a:prstGeom prst="roundRect">
            <a:avLst>
              <a:gd name="adj" fmla="val 1867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03697" y="5984558"/>
            <a:ext cx="193119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310646" y="5874663"/>
            <a:ext cx="2750939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Our Extension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0646" y="6350556"/>
            <a:ext cx="6063139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 real-time data from </a:t>
            </a:r>
            <a:pPr algn="l" indent="0" marL="0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agmarknet.in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with RNN and LSTM models to capture long-term price patterns and enhance accuracy.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9816" y="521256"/>
            <a:ext cx="4739045" cy="592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Methodology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816" y="1397913"/>
            <a:ext cx="947737" cy="17649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1875" y="158746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Collection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685008" y="1997273"/>
            <a:ext cx="6281976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Web scrape real-time onion price data from </a:t>
            </a:r>
            <a:pPr algn="l" indent="0" marL="0">
              <a:lnSpc>
                <a:spcPts val="2350"/>
              </a:lnSpc>
              <a:buNone/>
            </a:pPr>
            <a:r>
              <a:rPr lang="en-US" sz="1450" b="1" u="sng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agmarknet.in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7685008" y="2366843"/>
            <a:ext cx="628197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Collect data for different regions, seasons, and other relevant factors influencing price.​</a:t>
            </a:r>
            <a:endParaRPr lang="en-US" sz="14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816" y="3162895"/>
            <a:ext cx="947737" cy="151649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381875" y="335244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Processing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7381875" y="3762256"/>
            <a:ext cx="658510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Clean and structure dataset for time-series analysis.</a:t>
            </a:r>
            <a:endParaRPr lang="en-US" sz="14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816" y="4679394"/>
            <a:ext cx="947737" cy="151649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381875" y="48689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Modelling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7381875" y="5278755"/>
            <a:ext cx="658510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 traditional and advanced models like RNN and LSTM.</a:t>
            </a:r>
            <a:endParaRPr lang="en-US" sz="14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9816" y="6195893"/>
            <a:ext cx="947737" cy="151649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381875" y="6385441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Evaluation</a:t>
            </a:r>
            <a:endParaRPr lang="en-US" sz="1850" dirty="0"/>
          </a:p>
        </p:txBody>
      </p:sp>
      <p:sp>
        <p:nvSpPr>
          <p:cNvPr id="16" name="Text 9"/>
          <p:cNvSpPr/>
          <p:nvPr/>
        </p:nvSpPr>
        <p:spPr>
          <a:xfrm>
            <a:off x="7381875" y="6795254"/>
            <a:ext cx="6585109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Compare models using RMSE and MAPE metrics.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1752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259330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52138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Expected Outcome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305526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Improved prediction accuracy for onion prices in India.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59185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Market Impact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475511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More reliable tool for managing market fluctuations.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59041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59210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Scope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493" y="645497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Potential application to other agricultural commodities.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8373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References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425541"/>
            <a:ext cx="7415927" cy="4520327"/>
          </a:xfrm>
          <a:prstGeom prst="roundRect">
            <a:avLst>
              <a:gd name="adj" fmla="val 229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440781"/>
            <a:ext cx="7385447" cy="18916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2596515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Hasan, M. M., et al. (2020)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09027" y="2596515"/>
            <a:ext cx="319528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"Solving Onion Market Instability by Forecasting Onion Price Using Machine Learning Approach."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5677" y="4332446"/>
            <a:ext cx="7385447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12493" y="448818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Ahmad, S. M., et al. (2021)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09027" y="4488180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"Impact of Machine Learning Applications for Price Prediction of Onion in India."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5829062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493" y="5984796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Nalini R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027" y="5984796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"Onion Price Prediction Based on Artificial Intelligence."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2024-10-16T21:28:36Z</dcterms:created>
  <dcterms:modified xsi:type="dcterms:W3CDTF">2024-10-16T21:28:36Z</dcterms:modified>
</cp:coreProperties>
</file>